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RENAISSANCE INTERACTIVE NOTEBOOK 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2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373"/>
            <a:ext cx="8610600" cy="1293028"/>
          </a:xfrm>
        </p:spPr>
        <p:txBody>
          <a:bodyPr/>
          <a:lstStyle/>
          <a:p>
            <a:r>
              <a:rPr lang="en-US" dirty="0" smtClean="0"/>
              <a:t>The bubonic plague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777" y="1038860"/>
            <a:ext cx="6499223" cy="3037839"/>
          </a:xfrm>
        </p:spPr>
        <p:txBody>
          <a:bodyPr>
            <a:noAutofit/>
          </a:bodyPr>
          <a:lstStyle/>
          <a:p>
            <a:r>
              <a:rPr lang="en-US" sz="2800" dirty="0" smtClean="0"/>
              <a:t>*also known as the Black Death</a:t>
            </a:r>
          </a:p>
          <a:p>
            <a:r>
              <a:rPr lang="en-US" sz="2800" dirty="0" smtClean="0"/>
              <a:t>*started in Asia &amp; travelled along the Silk Road</a:t>
            </a:r>
          </a:p>
          <a:p>
            <a:r>
              <a:rPr lang="en-US" sz="2800" dirty="0" smtClean="0"/>
              <a:t>*arrived in Sicily in 1347</a:t>
            </a:r>
          </a:p>
          <a:p>
            <a:r>
              <a:rPr lang="en-US" sz="2800" dirty="0" smtClean="0"/>
              <a:t>*took out 1/3 of Europe’s population, 1/2 of Asia’s population</a:t>
            </a:r>
            <a:endParaRPr lang="en-US" sz="2800" dirty="0"/>
          </a:p>
        </p:txBody>
      </p:sp>
      <p:pic>
        <p:nvPicPr>
          <p:cNvPr id="1026" name="Picture 2" descr="Image result for plague doctor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735" y="2197101"/>
            <a:ext cx="28956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4800" y="1625600"/>
            <a:ext cx="226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Leather Hat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499" y="1371602"/>
            <a:ext cx="2492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Mask</a:t>
            </a:r>
          </a:p>
          <a:p>
            <a:r>
              <a:rPr lang="en-US" sz="2400" dirty="0" smtClean="0"/>
              <a:t>-glass eyes</a:t>
            </a:r>
          </a:p>
          <a:p>
            <a:r>
              <a:rPr lang="en-US" sz="2400" dirty="0" smtClean="0"/>
              <a:t>-beak held flowers &amp; herbs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102100" y="3543301"/>
            <a:ext cx="1816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Leather Gloves, Shoes, &amp; </a:t>
            </a:r>
            <a:r>
              <a:rPr lang="en-US" sz="2400" dirty="0" err="1" smtClean="0">
                <a:solidFill>
                  <a:srgbClr val="FFFF00"/>
                </a:solidFill>
              </a:rPr>
              <a:t>Cloke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499" y="3397432"/>
            <a:ext cx="2184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Cane</a:t>
            </a:r>
          </a:p>
          <a:p>
            <a:r>
              <a:rPr lang="en-US" sz="2400" dirty="0" smtClean="0"/>
              <a:t>-used to point to infected areas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898900" y="1971766"/>
            <a:ext cx="117477" cy="39206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695578" y="2235279"/>
            <a:ext cx="360361" cy="263577"/>
          </a:xfrm>
          <a:prstGeom prst="straightConnector1">
            <a:avLst/>
          </a:prstGeom>
          <a:ln w="3492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080022" y="3397432"/>
            <a:ext cx="386313" cy="145869"/>
          </a:xfrm>
          <a:prstGeom prst="straightConnector1">
            <a:avLst/>
          </a:prstGeom>
          <a:ln w="349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0"/>
          </p:cNvCxnSpPr>
          <p:nvPr/>
        </p:nvCxnSpPr>
        <p:spPr>
          <a:xfrm flipV="1">
            <a:off x="1409700" y="3067370"/>
            <a:ext cx="756725" cy="330062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926580" y="4303575"/>
            <a:ext cx="5024120" cy="23083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Fever &amp; chills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Bleeding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Vomiting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Boils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Skin blackening (gangrene)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Abdominal pain &amp; diarrhea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491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  <p:bldP spid="7" grpId="0"/>
      <p:bldP spid="8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2" y="0"/>
            <a:ext cx="8610600" cy="1293028"/>
          </a:xfrm>
        </p:spPr>
        <p:txBody>
          <a:bodyPr/>
          <a:lstStyle/>
          <a:p>
            <a:r>
              <a:rPr lang="en-US" dirty="0" smtClean="0"/>
              <a:t>Renaissance in </a:t>
            </a:r>
            <a:r>
              <a:rPr lang="en-US" dirty="0" err="1" smtClean="0"/>
              <a:t>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018" y="992777"/>
            <a:ext cx="5316582" cy="30567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	             “Rebirth”</a:t>
            </a:r>
          </a:p>
          <a:p>
            <a:r>
              <a:rPr lang="en-US" sz="2800" dirty="0" smtClean="0"/>
              <a:t>1300s-1600s</a:t>
            </a:r>
          </a:p>
          <a:p>
            <a:r>
              <a:rPr lang="en-US" sz="2800" dirty="0" smtClean="0"/>
              <a:t>Emphasis on the arts &amp; sciences</a:t>
            </a:r>
          </a:p>
          <a:p>
            <a:r>
              <a:rPr lang="en-US" sz="2800" dirty="0" smtClean="0"/>
              <a:t>Humanistic Movement</a:t>
            </a:r>
          </a:p>
          <a:p>
            <a:r>
              <a:rPr lang="en-US" sz="2800" dirty="0" smtClean="0"/>
              <a:t>Looked back to teachings of Greeks &amp; Romans</a:t>
            </a:r>
          </a:p>
          <a:p>
            <a:r>
              <a:rPr lang="en-US" sz="2800" dirty="0" smtClean="0"/>
              <a:t>Florence, Italy was birthplace of Renaissance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001691" y="1293028"/>
            <a:ext cx="4491062" cy="224676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Dark 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Famine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Disease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Poor living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Faith &amp; religion only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001691" y="3765176"/>
            <a:ext cx="4491062" cy="267765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Finer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More luxuries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Nicer clothes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Cleaner towns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Emphasis on art, math, &amp; science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012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554" y="-169819"/>
            <a:ext cx="8610600" cy="1293028"/>
          </a:xfrm>
        </p:spPr>
        <p:txBody>
          <a:bodyPr/>
          <a:lstStyle/>
          <a:p>
            <a:r>
              <a:rPr lang="en-US" dirty="0" smtClean="0"/>
              <a:t>The renaissance 1350-1600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792" y="901338"/>
            <a:ext cx="2086460" cy="2226175"/>
          </a:xfrm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en-US" sz="2800" dirty="0" smtClean="0"/>
              <a:t>Trade</a:t>
            </a:r>
          </a:p>
          <a:p>
            <a:r>
              <a:rPr lang="en-US" sz="2800" dirty="0" smtClean="0"/>
              <a:t>Literature</a:t>
            </a:r>
          </a:p>
          <a:p>
            <a:r>
              <a:rPr lang="en-US" sz="2800" dirty="0" smtClean="0"/>
              <a:t>Art</a:t>
            </a:r>
          </a:p>
          <a:p>
            <a:r>
              <a:rPr lang="en-US" sz="2800" dirty="0" smtClean="0"/>
              <a:t>Learning 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06617" y="901338"/>
            <a:ext cx="9457509" cy="51689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u="sng" dirty="0" smtClean="0"/>
              <a:t>Humanistic</a:t>
            </a:r>
            <a:r>
              <a:rPr lang="en-US" sz="3200" dirty="0" smtClean="0"/>
              <a:t> – having a strong interest or concern for human welfare, values, &amp; dignity</a:t>
            </a:r>
          </a:p>
          <a:p>
            <a:r>
              <a:rPr lang="en-US" sz="3200" b="1" u="sng" dirty="0" smtClean="0"/>
              <a:t>Renaissance</a:t>
            </a:r>
            <a:r>
              <a:rPr lang="en-US" sz="3200" dirty="0" smtClean="0"/>
              <a:t> – the revival of art, literature, &amp; science during the 14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-16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centuries</a:t>
            </a:r>
          </a:p>
          <a:p>
            <a:r>
              <a:rPr lang="en-US" sz="3200" b="1" u="sng" dirty="0" smtClean="0"/>
              <a:t>Patrons</a:t>
            </a:r>
            <a:r>
              <a:rPr lang="en-US" sz="3200" dirty="0" smtClean="0"/>
              <a:t> – person who gives financial support to another person, group, or cause</a:t>
            </a:r>
          </a:p>
          <a:p>
            <a:r>
              <a:rPr lang="en-US" sz="3200" b="1" u="sng" dirty="0" err="1" smtClean="0"/>
              <a:t>Sfumato</a:t>
            </a:r>
            <a:r>
              <a:rPr lang="en-US" sz="3200" dirty="0" smtClean="0"/>
              <a:t> – technique allowing tones &amp; colors to shade gradually into one another (Leonardo da Vinci</a:t>
            </a:r>
            <a:r>
              <a:rPr lang="en-US" sz="3200" dirty="0" smtClean="0"/>
              <a:t>)</a:t>
            </a:r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506616" y="888691"/>
            <a:ext cx="9457509" cy="56323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Sumptuary Law </a:t>
            </a:r>
            <a:r>
              <a:rPr lang="en-US" sz="2800" dirty="0"/>
              <a:t>– laws made to restrain luxury or extravagance on moral or religious grounds (clothing, food, drink, etc.)</a:t>
            </a:r>
          </a:p>
          <a:p>
            <a:r>
              <a:rPr lang="en-US" sz="2800" b="1" u="sng" dirty="0"/>
              <a:t>Byzantine</a:t>
            </a:r>
            <a:r>
              <a:rPr lang="en-US" sz="2800" dirty="0"/>
              <a:t> – empire that was the Greek-speaking eastern part of the Roman Empire.  Constantinople (capital) fell in 1453.</a:t>
            </a:r>
          </a:p>
          <a:p>
            <a:r>
              <a:rPr lang="en-US" sz="2800" b="1" u="sng" dirty="0"/>
              <a:t>Reformation</a:t>
            </a:r>
            <a:r>
              <a:rPr lang="en-US" sz="2800" dirty="0"/>
              <a:t> – 16</a:t>
            </a:r>
            <a:r>
              <a:rPr lang="en-US" sz="2800" baseline="30000" dirty="0"/>
              <a:t>th</a:t>
            </a:r>
            <a:r>
              <a:rPr lang="en-US" sz="2800" dirty="0"/>
              <a:t> century movement for the reform of abuses in the Roman Catholic Church that led to the creation of the Protestant Church</a:t>
            </a:r>
          </a:p>
          <a:p>
            <a:r>
              <a:rPr lang="en-US" sz="2800" b="1" u="sng" dirty="0"/>
              <a:t>Protestants</a:t>
            </a:r>
            <a:r>
              <a:rPr lang="en-US" sz="2800" dirty="0"/>
              <a:t> – members of Western Christian churches that are separate from the Roman Catholic Church (Baptist, Presbyterian, Lutheran, etc.)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084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4" grpId="0" animBg="1"/>
      <p:bldP spid="5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-10327"/>
            <a:ext cx="8610600" cy="1293028"/>
          </a:xfrm>
        </p:spPr>
        <p:txBody>
          <a:bodyPr/>
          <a:lstStyle/>
          <a:p>
            <a:r>
              <a:rPr lang="en-US" dirty="0" smtClean="0"/>
              <a:t>Medici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238507"/>
            <a:ext cx="5181600" cy="3281001"/>
          </a:xfrm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rgbClr val="92D050"/>
                </a:solidFill>
              </a:rPr>
              <a:t>MEDICI LEGACY</a:t>
            </a:r>
          </a:p>
          <a:p>
            <a:r>
              <a:rPr lang="en-US" sz="2800" dirty="0" smtClean="0"/>
              <a:t>Wool merchants &amp; bankers</a:t>
            </a:r>
          </a:p>
          <a:p>
            <a:r>
              <a:rPr lang="en-US" sz="2800" dirty="0" smtClean="0"/>
              <a:t>Very wealthy</a:t>
            </a:r>
          </a:p>
          <a:p>
            <a:r>
              <a:rPr lang="en-US" sz="2800" dirty="0" smtClean="0"/>
              <a:t>Ruled Florence, Italy for 200 years</a:t>
            </a:r>
          </a:p>
          <a:p>
            <a:r>
              <a:rPr lang="en-US" sz="2800" dirty="0" smtClean="0"/>
              <a:t>Financed many artists &amp; scientists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97500" y="965201"/>
            <a:ext cx="6629400" cy="238641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COSIMO DE MEDICI</a:t>
            </a:r>
          </a:p>
          <a:p>
            <a:r>
              <a:rPr lang="en-US" sz="2800" dirty="0" smtClean="0"/>
              <a:t>Gran Maestro (leader) of Florence in 1434</a:t>
            </a:r>
          </a:p>
          <a:p>
            <a:r>
              <a:rPr lang="en-US" sz="2800" dirty="0" smtClean="0"/>
              <a:t>Started Medici dynasty</a:t>
            </a:r>
          </a:p>
          <a:p>
            <a:r>
              <a:rPr lang="en-US" sz="2800" dirty="0" smtClean="0"/>
              <a:t>Supported Donatello &amp; Brunelleschi</a:t>
            </a:r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95600" y="3534580"/>
            <a:ext cx="3763467" cy="306942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Pope Leo X –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Francesco –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Pope Clement VII –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Lorenzo –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 err="1" smtClean="0"/>
              <a:t>Cosimo</a:t>
            </a:r>
            <a:r>
              <a:rPr lang="en-US" sz="2800" dirty="0" smtClean="0"/>
              <a:t> I –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 err="1" smtClean="0"/>
              <a:t>Alesandro</a:t>
            </a:r>
            <a:r>
              <a:rPr lang="en-US" sz="2800" dirty="0" smtClean="0"/>
              <a:t> –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922187" y="3519508"/>
            <a:ext cx="4584013" cy="308449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-Giovanni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-</a:t>
            </a:r>
            <a:r>
              <a:rPr lang="en-US" sz="2800" dirty="0" err="1" smtClean="0"/>
              <a:t>Cosimo</a:t>
            </a:r>
            <a:endParaRPr lang="en-US" sz="2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-Catherine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-Lorenzo the Magnificent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-Giuliano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-</a:t>
            </a:r>
            <a:r>
              <a:rPr lang="en-US" sz="2800" dirty="0" err="1" smtClean="0"/>
              <a:t>Piero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004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4" grpId="0" build="p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8926" y="0"/>
            <a:ext cx="3296194" cy="1293028"/>
          </a:xfrm>
        </p:spPr>
        <p:txBody>
          <a:bodyPr/>
          <a:lstStyle/>
          <a:p>
            <a:r>
              <a:rPr lang="en-US" dirty="0" err="1" smtClean="0"/>
              <a:t>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554" y="809896"/>
            <a:ext cx="3735977" cy="5682343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LITERATURE</a:t>
            </a:r>
          </a:p>
          <a:p>
            <a:pPr marL="0" indent="0">
              <a:buNone/>
            </a:pPr>
            <a:r>
              <a:rPr lang="en-US" sz="2800" dirty="0" smtClean="0"/>
              <a:t>SHAKESPEARE</a:t>
            </a:r>
            <a:endParaRPr lang="en-US" sz="1050" dirty="0" smtClean="0"/>
          </a:p>
          <a:p>
            <a:pPr marL="0" indent="0">
              <a:buNone/>
            </a:pPr>
            <a:r>
              <a:rPr lang="en-US" sz="2800" dirty="0" smtClean="0"/>
              <a:t>-Romeo &amp; Juliet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800" dirty="0" smtClean="0"/>
              <a:t>CERVANTES</a:t>
            </a:r>
          </a:p>
          <a:p>
            <a:pPr marL="0" indent="0">
              <a:buNone/>
            </a:pPr>
            <a:r>
              <a:rPr lang="en-US" sz="2800" dirty="0" smtClean="0"/>
              <a:t>-Don Quixote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800" dirty="0" smtClean="0"/>
              <a:t>MILTON</a:t>
            </a:r>
          </a:p>
          <a:p>
            <a:pPr marL="0" indent="0">
              <a:buNone/>
            </a:pPr>
            <a:r>
              <a:rPr lang="en-US" sz="2800" dirty="0" smtClean="0"/>
              <a:t>-Paradise Lost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800" dirty="0" smtClean="0"/>
              <a:t>MACHIAVELLI</a:t>
            </a:r>
          </a:p>
          <a:p>
            <a:pPr marL="0" indent="0">
              <a:buNone/>
            </a:pPr>
            <a:r>
              <a:rPr lang="en-US" sz="2800" dirty="0" smtClean="0"/>
              <a:t>-The Prince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53051" y="809897"/>
            <a:ext cx="3631475" cy="2769326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THE ARTS</a:t>
            </a:r>
          </a:p>
          <a:p>
            <a:r>
              <a:rPr lang="en-US" sz="2800" dirty="0" smtClean="0"/>
              <a:t>Music based on modes</a:t>
            </a:r>
          </a:p>
          <a:p>
            <a:r>
              <a:rPr lang="en-US" sz="2800" dirty="0" smtClean="0"/>
              <a:t>Used melodies</a:t>
            </a:r>
          </a:p>
          <a:p>
            <a:r>
              <a:rPr lang="en-US" sz="2800" dirty="0" smtClean="0"/>
              <a:t>Religious &amp; secular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3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EMPIRES OF THE 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1"/>
            <a:ext cx="4212771" cy="3383280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US" sz="2800" dirty="0" smtClean="0"/>
              <a:t>OTTOMAN EMPIRE</a:t>
            </a:r>
          </a:p>
          <a:p>
            <a:r>
              <a:rPr lang="en-US" sz="2800" dirty="0" smtClean="0"/>
              <a:t>HOLY ROMAN EMPIRE</a:t>
            </a:r>
          </a:p>
          <a:p>
            <a:r>
              <a:rPr lang="en-US" sz="2800" dirty="0" smtClean="0"/>
              <a:t>PAPAL STATES</a:t>
            </a:r>
          </a:p>
          <a:p>
            <a:r>
              <a:rPr lang="en-US" sz="2800" dirty="0" smtClean="0"/>
              <a:t>FRANCE</a:t>
            </a:r>
          </a:p>
          <a:p>
            <a:r>
              <a:rPr lang="en-US" sz="2800" dirty="0" smtClean="0"/>
              <a:t>SPAIN</a:t>
            </a:r>
          </a:p>
          <a:p>
            <a:r>
              <a:rPr lang="en-US" sz="2800" dirty="0" smtClean="0"/>
              <a:t>ENGLAND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675120" y="2057401"/>
            <a:ext cx="4506686" cy="26776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OTTOMAN EMPIRE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Conquered the Byzantine Empire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Ruler was called a Sultan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Renamed Constantinople  to Istanbul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Ruled for 150 years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377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280</TotalTime>
  <Words>414</Words>
  <Application>Microsoft Office PowerPoint</Application>
  <PresentationFormat>Widescreen</PresentationFormat>
  <Paragraphs>100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Vapor Trail</vt:lpstr>
      <vt:lpstr>RENAISSANCE INTERACTIVE NOTEBOOK INFORMATION</vt:lpstr>
      <vt:lpstr>The bubonic plague</vt:lpstr>
      <vt:lpstr>Renaissance in europe</vt:lpstr>
      <vt:lpstr>The renaissance 1350-1600</vt:lpstr>
      <vt:lpstr>Medici family</vt:lpstr>
      <vt:lpstr>italy</vt:lpstr>
      <vt:lpstr>EMPIRES OF THE RENAISSANCE</vt:lpstr>
    </vt:vector>
  </TitlesOfParts>
  <Company>HASD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RENAISSANCE INTERACTIVE NOTEBOOK INFORMATION</dc:title>
  <dc:creator>User</dc:creator>
  <cp:lastModifiedBy>User</cp:lastModifiedBy>
  <cp:revision>12</cp:revision>
  <dcterms:created xsi:type="dcterms:W3CDTF">2019-10-01T18:24:28Z</dcterms:created>
  <dcterms:modified xsi:type="dcterms:W3CDTF">2019-10-03T15:12:18Z</dcterms:modified>
</cp:coreProperties>
</file>